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40" r:id="rId37"/>
    <p:sldId id="300" r:id="rId38"/>
    <p:sldId id="34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42" r:id="rId71"/>
    <p:sldId id="343" r:id="rId7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24" autoAdjust="0"/>
    <p:restoredTop sz="73269" autoAdjust="0"/>
  </p:normalViewPr>
  <p:slideViewPr>
    <p:cSldViewPr snapToGrid="0">
      <p:cViewPr varScale="1">
        <p:scale>
          <a:sx n="67" d="100"/>
          <a:sy n="67" d="100"/>
        </p:scale>
        <p:origin x="8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84637-D4CA-4C09-AF96-3105A53EFCDA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A8876-3A71-4129-A363-637126593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99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C5000-C1AE-4ABE-B841-CAA040A0D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6DAD89-9703-4540-A828-1689E9203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F47DA1-53DB-4553-BF23-3F9486F8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F461B-8B6C-4742-BC68-B1CFBC2F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6F1082-146E-4DD2-9762-1B34A7D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64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742D7-59CB-4FFB-BCC0-246445F9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41519F2-7B95-4E50-BFA0-AF5E7B46A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037D02-EE14-4228-8A3E-CEE814DD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460E1B-34F8-4E15-BF7D-545F4B62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974394-B8E5-4AE7-ADB2-A31F6C23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86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6E9DBD7-6BBA-46F8-BDF8-A54D6C2E8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763CC7-3C25-4258-8140-4608E1F6A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905D1B-D97C-467C-9361-55C92DEB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FD0548-DF22-490E-868A-972924BB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27A77B-1050-4696-BC43-7246660B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30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3A871-6EE7-49AF-BF86-6994AE8C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78506E-9726-491C-BEF9-5A2C02F83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2F0FD1-1C32-4353-AF87-083277AC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33597F-283C-4FB6-8425-101DAE18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9ECB12-6253-4B98-8A2F-A1B3ED4F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3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D8EF81-ABFD-4F22-9B42-C96A10C8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BCED6D-42FC-4A0F-8A0F-45BE5543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F4329C-B8F2-471B-B4DF-A2912A87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87A15A-B1F0-453B-92E8-D9641950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BD0DA8-8CB8-428B-ABB0-CFF5B628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14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E61267-0FD7-450F-A1BF-237D0146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F0FBBB-89D9-4210-A5AF-1D67240AD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B16A531-FB3D-4E49-A491-3A3A1E2A8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B8F77E-AE3A-4977-8372-D149DCCD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3E0835-EE33-4A17-9896-FB610778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7DE01F-AF80-49AC-9D96-B4A0F999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22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CC1F1-A1EF-4641-AE48-B8570697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4ED1D8-39B5-4AEE-9B65-B16A37EB9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236AC-F112-48D0-BAF8-06E3712D9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89AAD54-62B4-4E22-9573-444D5573E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A05E04-8E1C-4EE7-AF3C-ACFAA857C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43CDA7-FE0D-4750-B426-6A3DAC1F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B019523-1D10-496B-8396-E4FC1CBF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0A37DDA-DE55-40A4-9156-6DCAC38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957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86507-EFFF-4330-AE42-627B34B0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9E56DCC-F712-477E-B903-12B4EB9C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F81DCD-32B6-44B5-A269-897473D8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3CC9B6-D385-4772-B506-9176F47E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8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86ACC02-0D62-4616-97A9-7095166E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9D11D6-AC18-416D-BE55-3A25D38E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FB0622-DC65-494A-98B0-A6DA13ED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42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B4AF1-6D5A-4EAC-A362-359FC82EC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274642-A087-4F04-B09F-F386BFCCF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351CCD-AE75-463B-B449-767486BBD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01FD30-78D6-4F66-9D62-4C315CE9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17DFFB-F43E-4173-95F7-4D33A35D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9BF3C5-5599-4801-B07D-153B8724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22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2D6C8D-99E3-4B2C-A9B6-A01F6014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B8DC03A-F138-4840-8700-29EC7740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2C1043-B8C5-4C37-9AAD-12C3F689E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EF63DC-3741-4AD6-8B4C-E25F4C83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5FA15A-972E-4ED0-9D72-EF07BAEC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084317-956E-47CB-86C2-2809E2A5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84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86CEF4D-CE93-4334-AFC0-264F8D94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D6A62D-6565-459F-B7C9-AC94817ED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400543-B722-41DF-AE90-74A4A79E6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071D98-553C-4F2F-87B5-B2A9097A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2A6F0B-5621-42DB-88AA-1CBDE4934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42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3" y="0"/>
            <a:ext cx="9555414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43200" y="3010617"/>
            <a:ext cx="19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488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857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206240" y="2239527"/>
            <a:ext cx="306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082115" y="290246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9981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798554" y="2330965"/>
            <a:ext cx="126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21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777315" y="2498607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9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221214" y="2905234"/>
            <a:ext cx="360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81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411714" y="2841507"/>
            <a:ext cx="144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290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327894" y="2651007"/>
            <a:ext cx="126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724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289794" y="2435106"/>
            <a:ext cx="3600000" cy="72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5859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221214" y="2193806"/>
            <a:ext cx="216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221214" y="3763526"/>
            <a:ext cx="216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12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4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745" y="0"/>
            <a:ext cx="8048509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47050" y="1630395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42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228834" y="4296926"/>
            <a:ext cx="234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917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31554" y="2155706"/>
            <a:ext cx="198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035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43" y="304529"/>
            <a:ext cx="6165114" cy="62489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18394" y="583616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1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49" y="1382852"/>
            <a:ext cx="3947502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072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175494" y="2925326"/>
            <a:ext cx="108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561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43" y="304529"/>
            <a:ext cx="6165114" cy="624894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95834" y="62095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165843" y="1919486"/>
            <a:ext cx="180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153394" y="2508418"/>
            <a:ext cx="252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8976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31554" y="1957586"/>
            <a:ext cx="198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69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4A3BADE-DCF4-4D6A-810B-1899768D0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95" y="1085729"/>
            <a:ext cx="6007409" cy="46865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39496" y="3330532"/>
            <a:ext cx="108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310CF0-3CDF-444B-BBEE-EDE54A4DD84D}"/>
              </a:ext>
            </a:extLst>
          </p:cNvPr>
          <p:cNvSpPr/>
          <p:nvPr/>
        </p:nvSpPr>
        <p:spPr>
          <a:xfrm>
            <a:off x="4783325" y="1713399"/>
            <a:ext cx="18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6116197-5C8E-4CFA-9842-3609291704D9}"/>
              </a:ext>
            </a:extLst>
          </p:cNvPr>
          <p:cNvSpPr/>
          <p:nvPr/>
        </p:nvSpPr>
        <p:spPr>
          <a:xfrm>
            <a:off x="8891778" y="5095832"/>
            <a:ext cx="18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87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3197F9D-2581-4D02-97B6-80C3F1568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704710"/>
            <a:ext cx="5118363" cy="54485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77315" y="5122586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4D4D85-D33A-4D69-BF4D-9E025306887C}"/>
              </a:ext>
            </a:extLst>
          </p:cNvPr>
          <p:cNvSpPr/>
          <p:nvPr/>
        </p:nvSpPr>
        <p:spPr>
          <a:xfrm>
            <a:off x="6708808" y="5586721"/>
            <a:ext cx="9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4986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39513" y="2504810"/>
            <a:ext cx="252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55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49903" y="3458035"/>
            <a:ext cx="3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72009" y="1695913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538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2275"/>
            <a:ext cx="12192000" cy="6013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559170"/>
            <a:ext cx="39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607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31887" y="2504810"/>
            <a:ext cx="252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999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43892" y="5258553"/>
            <a:ext cx="3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445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8112" y="3626602"/>
            <a:ext cx="180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583049" y="5132533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5360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58972" y="2796022"/>
            <a:ext cx="72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556312" y="5258553"/>
            <a:ext cx="3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469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72009" y="1695913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386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039513" y="3053450"/>
            <a:ext cx="252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3774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78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509492" y="4876282"/>
            <a:ext cx="2592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222212" y="2582662"/>
            <a:ext cx="2628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80569" y="1657813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6660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92847" y="3990710"/>
            <a:ext cx="252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768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25113" y="4554590"/>
            <a:ext cx="306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072009" y="1695913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5925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54" y="1584800"/>
            <a:ext cx="4976291" cy="3688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B23BDE-E8E8-4468-BED5-FF43BB0B782A}"/>
              </a:ext>
            </a:extLst>
          </p:cNvPr>
          <p:cNvSpPr/>
          <p:nvPr/>
        </p:nvSpPr>
        <p:spPr>
          <a:xfrm>
            <a:off x="5873688" y="2414649"/>
            <a:ext cx="2160000" cy="23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289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23333" y="4120250"/>
            <a:ext cx="252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562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63972" y="5242042"/>
            <a:ext cx="144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072009" y="1695913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02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63772" y="3367522"/>
            <a:ext cx="234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01872" y="2567422"/>
            <a:ext cx="19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713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72949" y="1650193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0061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834509" y="4949653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888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23333" y="4943210"/>
            <a:ext cx="252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274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08933" y="2443850"/>
            <a:ext cx="25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8228345" y="2474330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79629" y="1909273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406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131689" y="5483053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797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23333" y="2741030"/>
            <a:ext cx="252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976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39713" y="2443850"/>
            <a:ext cx="27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639713" y="2923910"/>
            <a:ext cx="27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980569" y="1871173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24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93454" y="1183115"/>
            <a:ext cx="270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055354" y="931655"/>
            <a:ext cx="36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7344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98893" y="2741030"/>
            <a:ext cx="252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13900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15813" y="2680070"/>
            <a:ext cx="36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915813" y="3632570"/>
            <a:ext cx="36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915813" y="4143110"/>
            <a:ext cx="36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915813" y="3236330"/>
            <a:ext cx="162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988189" y="1863553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286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65089" y="5018233"/>
            <a:ext cx="54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1947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43273" y="1902830"/>
            <a:ext cx="324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0989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35453" y="5552810"/>
            <a:ext cx="18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258998" y="1065417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9401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428659" y="6300275"/>
            <a:ext cx="144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018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99074" y="3307420"/>
            <a:ext cx="2700000" cy="72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1834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46209" y="3656212"/>
            <a:ext cx="27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680276" y="4515620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032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68631" y="1121970"/>
            <a:ext cx="648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7469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68631" y="1121970"/>
            <a:ext cx="648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39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36654" y="3469114"/>
            <a:ext cx="1980000" cy="90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193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68631" y="1121970"/>
            <a:ext cx="648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4584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68631" y="1121970"/>
            <a:ext cx="648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505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04431" y="4909980"/>
            <a:ext cx="19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576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523158" y="839162"/>
            <a:ext cx="3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0032965" y="2715095"/>
            <a:ext cx="54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788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86450" y="4044276"/>
            <a:ext cx="144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520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56916" y="3816468"/>
            <a:ext cx="19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38A661-F374-4CE5-8CEE-932CCF7E0C70}"/>
              </a:ext>
            </a:extLst>
          </p:cNvPr>
          <p:cNvSpPr/>
          <p:nvPr/>
        </p:nvSpPr>
        <p:spPr>
          <a:xfrm>
            <a:off x="6546316" y="4781548"/>
            <a:ext cx="99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1847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523158" y="839162"/>
            <a:ext cx="3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10032965" y="2715095"/>
            <a:ext cx="54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81683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686450" y="4044276"/>
            <a:ext cx="144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1951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39033" y="603493"/>
            <a:ext cx="19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662015" y="2047365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509669" y="2047365"/>
            <a:ext cx="12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1932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661" y="2335435"/>
            <a:ext cx="3200677" cy="21871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057178" y="3027756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060875" y="4136639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54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402580" y="2315727"/>
            <a:ext cx="25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9463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9" y="0"/>
            <a:ext cx="9596722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39033" y="603493"/>
            <a:ext cx="19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662015" y="2047365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486808" y="2702685"/>
            <a:ext cx="414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96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13" y="2785054"/>
            <a:ext cx="3162574" cy="12878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91355" y="3641339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54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063474" y="349682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312654" y="3283467"/>
            <a:ext cx="16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72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48" y="1173284"/>
            <a:ext cx="7193903" cy="451143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B23BDE-E8E8-4468-BED5-FF43BB0B782A}"/>
              </a:ext>
            </a:extLst>
          </p:cNvPr>
          <p:cNvSpPr/>
          <p:nvPr/>
        </p:nvSpPr>
        <p:spPr>
          <a:xfrm>
            <a:off x="4578288" y="2086989"/>
            <a:ext cx="2160000" cy="23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688314" y="526466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228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0</Words>
  <Application>Microsoft Office PowerPoint</Application>
  <PresentationFormat>寬螢幕</PresentationFormat>
  <Paragraphs>0</Paragraphs>
  <Slides>71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6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Sean Chen</cp:lastModifiedBy>
  <cp:revision>39</cp:revision>
  <dcterms:created xsi:type="dcterms:W3CDTF">2017-10-14T11:38:52Z</dcterms:created>
  <dcterms:modified xsi:type="dcterms:W3CDTF">2017-11-12T12:28:04Z</dcterms:modified>
</cp:coreProperties>
</file>